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5" r:id="rId4"/>
    <p:sldId id="266" r:id="rId5"/>
    <p:sldId id="264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7A"/>
    <a:srgbClr val="EE712A"/>
    <a:srgbClr val="004379"/>
    <a:srgbClr val="B20933"/>
    <a:srgbClr val="7E1974"/>
    <a:srgbClr val="6F93A7"/>
    <a:srgbClr val="4A6B7F"/>
    <a:srgbClr val="486A7E"/>
    <a:srgbClr val="8A0028"/>
    <a:srgbClr val="002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16FA5-833D-4235-A683-2412D917CE68}" v="11" dt="2020-12-09T11:23:17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30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EC83-AA33-3E48-A589-99443ECEE9E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EDC-704E-4049-9719-2ECA3CC32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EC83-AA33-3E48-A589-99443ECEE9E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EDC-704E-4049-9719-2ECA3CC32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0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EC83-AA33-3E48-A589-99443ECEE9E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EDC-704E-4049-9719-2ECA3CC32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9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EC83-AA33-3E48-A589-99443ECEE9E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EDC-704E-4049-9719-2ECA3CC32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8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EC83-AA33-3E48-A589-99443ECEE9E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EDC-704E-4049-9719-2ECA3CC32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2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EC83-AA33-3E48-A589-99443ECEE9E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EDC-704E-4049-9719-2ECA3CC32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EC83-AA33-3E48-A589-99443ECEE9E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EDC-704E-4049-9719-2ECA3CC32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EC83-AA33-3E48-A589-99443ECEE9E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EDC-704E-4049-9719-2ECA3CC32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EC83-AA33-3E48-A589-99443ECEE9E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EDC-704E-4049-9719-2ECA3CC32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EC83-AA33-3E48-A589-99443ECEE9E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EDC-704E-4049-9719-2ECA3CC32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EC83-AA33-3E48-A589-99443ECEE9E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EDC-704E-4049-9719-2ECA3CC32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6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3EC83-AA33-3E48-A589-99443ECEE9E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CFEDC-704E-4049-9719-2ECA3CC32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7674430" cy="6858000"/>
          </a:xfrm>
          <a:prstGeom prst="rect">
            <a:avLst/>
          </a:prstGeom>
          <a:solidFill>
            <a:srgbClr val="00A4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A0028"/>
              </a:solidFill>
              <a:highlight>
                <a:srgbClr val="00A47A"/>
              </a:highlight>
            </a:endParaRPr>
          </a:p>
        </p:txBody>
      </p:sp>
      <p:pic>
        <p:nvPicPr>
          <p:cNvPr id="3" name="Picture 2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6C4186B1-B93E-47B2-97D3-ABFFFCE96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88" y="637590"/>
            <a:ext cx="5121612" cy="5151748"/>
          </a:xfrm>
          <a:prstGeom prst="rect">
            <a:avLst/>
          </a:prstGeom>
        </p:spPr>
      </p:pic>
      <p:pic>
        <p:nvPicPr>
          <p:cNvPr id="59" name="Picture 58" descr="TG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1" y="5582749"/>
            <a:ext cx="1326556" cy="78706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-1" y="3225304"/>
            <a:ext cx="6749144" cy="1741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A0028"/>
              </a:solidFill>
              <a:latin typeface="Museo Sans Rounded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9586" y="3644536"/>
            <a:ext cx="6116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A47A"/>
                </a:solidFill>
                <a:latin typeface="Museo Sans Rounded" panose="02000000000000000000" pitchFamily="2" charset="0"/>
                <a:cs typeface="Helvetica"/>
              </a:rPr>
              <a:t>Own your Franchise</a:t>
            </a:r>
          </a:p>
        </p:txBody>
      </p:sp>
    </p:spTree>
    <p:extLst>
      <p:ext uri="{BB962C8B-B14F-4D97-AF65-F5344CB8AC3E}">
        <p14:creationId xmlns:p14="http://schemas.microsoft.com/office/powerpoint/2010/main" val="78912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58115" y="0"/>
            <a:ext cx="2195285" cy="1487714"/>
          </a:xfrm>
          <a:prstGeom prst="rect">
            <a:avLst/>
          </a:prstGeom>
          <a:solidFill>
            <a:srgbClr val="00A4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A0028"/>
              </a:solidFill>
              <a:highlight>
                <a:srgbClr val="00A47A"/>
              </a:highlight>
            </a:endParaRPr>
          </a:p>
        </p:txBody>
      </p:sp>
      <p:pic>
        <p:nvPicPr>
          <p:cNvPr id="11" name="Picture 10" descr="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EDBD406A-DC53-4681-8EFA-ACB492C9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0" r="17018"/>
          <a:stretch/>
        </p:blipFill>
        <p:spPr>
          <a:xfrm>
            <a:off x="6477778" y="1312761"/>
            <a:ext cx="3428222" cy="3067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871" y="1243262"/>
            <a:ext cx="462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47A"/>
                </a:solidFill>
                <a:latin typeface="Museo Sans Rounded" panose="02000000000000000000" pitchFamily="2" charset="0"/>
                <a:cs typeface="Helvetica"/>
              </a:rPr>
              <a:t>Why Thomas Grant?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158" y="2150402"/>
            <a:ext cx="4356413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6F93A7"/>
                </a:solidFill>
                <a:latin typeface="Museo Sans Rounded" panose="02000000000000000000" pitchFamily="2" charset="0"/>
                <a:cs typeface="Helvetica"/>
              </a:rPr>
              <a:t>Thomas Grant Recruitment is one of the leading Recruitment Agencies for agency drivers and warehousing in the UK</a:t>
            </a:r>
          </a:p>
          <a:p>
            <a:endParaRPr lang="en-US" sz="1400" dirty="0">
              <a:latin typeface="Museo Sans Rounded" panose="02000000000000000000" pitchFamily="2" charset="0"/>
              <a:cs typeface="Helvetica"/>
            </a:endParaRPr>
          </a:p>
          <a:p>
            <a:r>
              <a:rPr lang="en-US" sz="1300" dirty="0">
                <a:latin typeface="Museo Sans Rounded" panose="02000000000000000000" pitchFamily="2" charset="0"/>
                <a:cs typeface="Helvetica"/>
              </a:rPr>
              <a:t>You can now capitalise on your industry experience, strong work ethic and connections by owning your very own Thomas Grant Recruitment franchise.</a:t>
            </a:r>
          </a:p>
          <a:p>
            <a:endParaRPr lang="en-US" sz="1300" dirty="0">
              <a:latin typeface="Museo Sans Rounded" panose="02000000000000000000" pitchFamily="2" charset="0"/>
              <a:cs typeface="Helvetica"/>
            </a:endParaRPr>
          </a:p>
          <a:p>
            <a:r>
              <a:rPr lang="en-US" sz="1300" dirty="0">
                <a:latin typeface="Museo Sans Rounded" panose="02000000000000000000" pitchFamily="2" charset="0"/>
                <a:cs typeface="Helvetica"/>
              </a:rPr>
              <a:t>Franchisees will benefit from Thomas Grant’s outstanding industry position, cutting edge IT systems and established back office training &amp; support.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905000" y="943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958116" y="3701142"/>
            <a:ext cx="2195285" cy="3156858"/>
          </a:xfrm>
          <a:prstGeom prst="rect">
            <a:avLst/>
          </a:prstGeom>
          <a:solidFill>
            <a:srgbClr val="00A47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A002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4312" y="4037645"/>
            <a:ext cx="19521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Museo Sans Rounded" panose="02000000000000000000" pitchFamily="2" charset="0"/>
                <a:cs typeface="Helvetica"/>
              </a:rPr>
              <a:t>Thomas Grant never let me down. They’ve been matching me with the best drivers now for over 10 years</a:t>
            </a:r>
          </a:p>
          <a:p>
            <a:endParaRPr lang="en-US" sz="1400" i="1" dirty="0">
              <a:solidFill>
                <a:schemeClr val="bg1"/>
              </a:solidFill>
              <a:latin typeface="Museo Sans Rounded" panose="02000000000000000000" pitchFamily="2" charset="0"/>
              <a:cs typeface="Helvetica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Museo Sans Rounded" panose="02000000000000000000" pitchFamily="2" charset="0"/>
                <a:cs typeface="Helvetica"/>
              </a:rPr>
              <a:t>- Long term client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35970" y="2945460"/>
            <a:ext cx="1233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A47A"/>
                </a:solidFill>
                <a:latin typeface="Helvetica"/>
                <a:cs typeface="Helvetica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 rot="10800000">
            <a:off x="7601857" y="5058891"/>
            <a:ext cx="1233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A47A"/>
                </a:solidFill>
                <a:latin typeface="Helvetica"/>
                <a:cs typeface="Helvetica"/>
              </a:rPr>
              <a:t>“</a:t>
            </a:r>
          </a:p>
        </p:txBody>
      </p:sp>
      <p:pic>
        <p:nvPicPr>
          <p:cNvPr id="12" name="Picture 11" descr="TG_white.png">
            <a:extLst>
              <a:ext uri="{FF2B5EF4-FFF2-40B4-BE49-F238E27FC236}">
                <a16:creationId xmlns:a16="http://schemas.microsoft.com/office/drawing/2014/main" id="{0EE1CC19-E470-49D2-9B2C-2DE3D1206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01" y="297580"/>
            <a:ext cx="1326556" cy="7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2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58115" y="0"/>
            <a:ext cx="2195285" cy="1487714"/>
          </a:xfrm>
          <a:prstGeom prst="rect">
            <a:avLst/>
          </a:prstGeom>
          <a:solidFill>
            <a:srgbClr val="00A4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A0028"/>
              </a:solidFill>
              <a:highlight>
                <a:srgbClr val="00A47A"/>
              </a:highlight>
            </a:endParaRPr>
          </a:p>
        </p:txBody>
      </p:sp>
      <p:pic>
        <p:nvPicPr>
          <p:cNvPr id="8" name="Picture 7" descr="A picture containing indoor, photo, sitting, small&#10;&#10;Description automatically generated">
            <a:extLst>
              <a:ext uri="{FF2B5EF4-FFF2-40B4-BE49-F238E27FC236}">
                <a16:creationId xmlns:a16="http://schemas.microsoft.com/office/drawing/2014/main" id="{B5E00B6C-3EB6-4BF7-8889-D5EAE8694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6" r="9414"/>
          <a:stretch/>
        </p:blipFill>
        <p:spPr>
          <a:xfrm>
            <a:off x="6447934" y="1312761"/>
            <a:ext cx="3458067" cy="3007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872" y="1243262"/>
            <a:ext cx="435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47A"/>
                </a:solidFill>
                <a:latin typeface="Museo Sans Rounded" panose="02000000000000000000" pitchFamily="2" charset="0"/>
                <a:cs typeface="Helvetica"/>
              </a:rPr>
              <a:t>Training &amp; Support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158" y="2150402"/>
            <a:ext cx="4356413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6F93A7"/>
                </a:solidFill>
                <a:latin typeface="Museo Sans Rounded" panose="02000000000000000000" pitchFamily="2" charset="0"/>
                <a:cs typeface="Helvetica"/>
              </a:rPr>
              <a:t>Never run your own business before? No problem. We’re here to provide all the training and support you need</a:t>
            </a:r>
          </a:p>
          <a:p>
            <a:endParaRPr lang="en-US" sz="1400" dirty="0">
              <a:latin typeface="Museo Sans Rounded" panose="02000000000000000000" pitchFamily="2" charset="0"/>
              <a:cs typeface="Helvetica"/>
            </a:endParaRPr>
          </a:p>
          <a:p>
            <a:r>
              <a:rPr lang="en-US" sz="1300" dirty="0">
                <a:latin typeface="Museo Sans Rounded" panose="02000000000000000000" pitchFamily="2" charset="0"/>
                <a:cs typeface="Helvetica"/>
              </a:rPr>
              <a:t>Owning your own Thomas Grant Recruitment franchise means you’re part of the family!</a:t>
            </a:r>
          </a:p>
          <a:p>
            <a:endParaRPr lang="en-US" sz="1300" dirty="0">
              <a:latin typeface="Museo Sans Rounded" panose="02000000000000000000" pitchFamily="2" charset="0"/>
              <a:cs typeface="Helvetica"/>
            </a:endParaRPr>
          </a:p>
          <a:p>
            <a:r>
              <a:rPr lang="en-US" sz="1300" dirty="0">
                <a:latin typeface="Museo Sans Rounded" panose="02000000000000000000" pitchFamily="2" charset="0"/>
                <a:cs typeface="Helvetica"/>
              </a:rPr>
              <a:t>We have a dedicated team here to support you throughout the year and ongoing investment in your skills is key to the Thomas Grant ethos. We’ll be successful together! </a:t>
            </a:r>
          </a:p>
          <a:p>
            <a:endParaRPr lang="en-US" sz="1300" dirty="0">
              <a:latin typeface="Museo Sans Rounded" panose="02000000000000000000" pitchFamily="2" charset="0"/>
              <a:cs typeface="Helvetica"/>
            </a:endParaRPr>
          </a:p>
          <a:p>
            <a:r>
              <a:rPr lang="en-US" sz="1300" dirty="0">
                <a:latin typeface="Museo Sans Rounded" panose="02000000000000000000" pitchFamily="2" charset="0"/>
                <a:cs typeface="Helvetica"/>
              </a:rPr>
              <a:t>Your franchise will benefit from a full training package, plus access our industry-leading colleagues in:</a:t>
            </a:r>
          </a:p>
          <a:p>
            <a:endParaRPr lang="en-US" sz="1300" dirty="0">
              <a:latin typeface="Museo Sans Rounded" panose="02000000000000000000" pitchFamily="2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Museo Sans Rounded" panose="02000000000000000000" pitchFamily="2" charset="0"/>
                <a:cs typeface="Helvetica"/>
              </a:rPr>
              <a:t>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Museo Sans Rounded" panose="02000000000000000000" pitchFamily="2" charset="0"/>
                <a:cs typeface="Helvetica"/>
              </a:rPr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Museo Sans Rounded" panose="02000000000000000000" pitchFamily="2" charset="0"/>
                <a:cs typeface="Helvetica"/>
              </a:rPr>
              <a:t>Sales &amp;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Museo Sans Rounded" panose="02000000000000000000" pitchFamily="2" charset="0"/>
                <a:cs typeface="Helvetica"/>
              </a:rPr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Museo Sans Rounded" panose="02000000000000000000" pitchFamily="2" charset="0"/>
                <a:cs typeface="Helvetica"/>
              </a:rPr>
              <a:t>PR</a:t>
            </a:r>
            <a:endParaRPr lang="en-US" sz="1400" dirty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905000" y="943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958116" y="3701142"/>
            <a:ext cx="2195285" cy="3156858"/>
          </a:xfrm>
          <a:prstGeom prst="rect">
            <a:avLst/>
          </a:prstGeom>
          <a:solidFill>
            <a:srgbClr val="00A47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A002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4312" y="4037645"/>
            <a:ext cx="19521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Museo Sans Rounded" panose="02000000000000000000" pitchFamily="2" charset="0"/>
                <a:cs typeface="Helvetica"/>
              </a:rPr>
              <a:t>Thomas Grant are constantly investing in their systems, brand and, most importantly, people</a:t>
            </a:r>
          </a:p>
          <a:p>
            <a:endParaRPr lang="en-US" sz="1400" i="1" dirty="0">
              <a:solidFill>
                <a:schemeClr val="bg1"/>
              </a:solidFill>
              <a:latin typeface="Museo Sans Rounded" panose="02000000000000000000" pitchFamily="2" charset="0"/>
              <a:cs typeface="Helvetica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Museo Sans Rounded" panose="02000000000000000000" pitchFamily="2" charset="0"/>
                <a:cs typeface="Helvetica"/>
              </a:rPr>
              <a:t>- TGR consultant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35970" y="2945460"/>
            <a:ext cx="1233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A47A"/>
                </a:solidFill>
                <a:latin typeface="Helvetica"/>
                <a:cs typeface="Helvetica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 rot="10800000">
            <a:off x="7601857" y="5058891"/>
            <a:ext cx="1233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A47A"/>
                </a:solidFill>
                <a:latin typeface="Helvetica"/>
                <a:cs typeface="Helvetica"/>
              </a:rPr>
              <a:t>“</a:t>
            </a:r>
          </a:p>
        </p:txBody>
      </p:sp>
      <p:pic>
        <p:nvPicPr>
          <p:cNvPr id="19" name="Picture 18" descr="TG_white.png">
            <a:extLst>
              <a:ext uri="{FF2B5EF4-FFF2-40B4-BE49-F238E27FC236}">
                <a16:creationId xmlns:a16="http://schemas.microsoft.com/office/drawing/2014/main" id="{321A15BB-2A7A-4FCC-A5F2-E277104E1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01" y="297580"/>
            <a:ext cx="1326556" cy="7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4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58115" y="-47134"/>
            <a:ext cx="2195285" cy="1487714"/>
          </a:xfrm>
          <a:prstGeom prst="rect">
            <a:avLst/>
          </a:prstGeom>
          <a:solidFill>
            <a:srgbClr val="00A4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A0028"/>
              </a:solidFill>
              <a:highlight>
                <a:srgbClr val="00A47A"/>
              </a:highlight>
            </a:endParaRPr>
          </a:p>
        </p:txBody>
      </p:sp>
      <p:pic>
        <p:nvPicPr>
          <p:cNvPr id="4" name="Picture 3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1FADED01-ABC4-422E-BCEA-6F49EC7BE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41" b="6439"/>
          <a:stretch/>
        </p:blipFill>
        <p:spPr>
          <a:xfrm>
            <a:off x="6457361" y="1243262"/>
            <a:ext cx="3448639" cy="3156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872" y="1243262"/>
            <a:ext cx="435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47A"/>
                </a:solidFill>
                <a:latin typeface="Museo Sans Rounded" panose="02000000000000000000" pitchFamily="2" charset="0"/>
                <a:cs typeface="Helvetica"/>
              </a:rPr>
              <a:t>Own a Franchise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158" y="2150402"/>
            <a:ext cx="435641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6F93A7"/>
                </a:solidFill>
                <a:latin typeface="Museo Sans Rounded" panose="02000000000000000000" pitchFamily="2" charset="0"/>
                <a:cs typeface="Helvetica"/>
              </a:rPr>
              <a:t>What will you achieve this year? Well, with Thomas Grant Recruitment, you will:</a:t>
            </a:r>
          </a:p>
          <a:p>
            <a:endParaRPr lang="en-US" sz="1400" dirty="0">
              <a:latin typeface="Museo Sans Rounded" panose="02000000000000000000" pitchFamily="2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useo Sans Rounded" panose="02000000000000000000" pitchFamily="2" charset="0"/>
                <a:cs typeface="Helvetica"/>
              </a:rPr>
              <a:t>Own and run a business you love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Museo Sans Rounded" panose="02000000000000000000" pitchFamily="2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useo Sans Rounded" panose="02000000000000000000" pitchFamily="2" charset="0"/>
                <a:cs typeface="Helvetica"/>
              </a:rPr>
              <a:t>Learn new skills from Industry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Museo Sans Rounded" panose="02000000000000000000" pitchFamily="2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useo Sans Rounded" panose="02000000000000000000" pitchFamily="2" charset="0"/>
                <a:cs typeface="Helvetica"/>
              </a:rPr>
              <a:t>Make money, and keep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Museo Sans Rounded" panose="02000000000000000000" pitchFamily="2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useo Sans Rounded" panose="02000000000000000000" pitchFamily="2" charset="0"/>
                <a:cs typeface="Helvetica"/>
              </a:rPr>
              <a:t>Enjoy the freedom of being your own boss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Museo Sans Rounded" panose="02000000000000000000" pitchFamily="2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useo Sans Rounded" panose="02000000000000000000" pitchFamily="2" charset="0"/>
                <a:cs typeface="Helvetica"/>
              </a:rPr>
              <a:t>Create a meaningful and sustainable income stream</a:t>
            </a:r>
          </a:p>
          <a:p>
            <a:endParaRPr lang="en-US" sz="1400" dirty="0">
              <a:latin typeface="Museo Sans Rounded" panose="02000000000000000000" pitchFamily="2" charset="0"/>
              <a:cs typeface="Helvetica"/>
            </a:endParaRPr>
          </a:p>
          <a:p>
            <a:endParaRPr lang="en-US" sz="1400" dirty="0">
              <a:latin typeface="Museo Sans Rounded" panose="02000000000000000000" pitchFamily="2" charset="0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905000" y="943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958116" y="3701142"/>
            <a:ext cx="2195285" cy="3156858"/>
          </a:xfrm>
          <a:prstGeom prst="rect">
            <a:avLst/>
          </a:prstGeom>
          <a:solidFill>
            <a:srgbClr val="00A47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A002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4312" y="4037645"/>
            <a:ext cx="19521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Museo Sans Rounded" panose="02000000000000000000" pitchFamily="2" charset="0"/>
                <a:cs typeface="Helvetica"/>
              </a:rPr>
              <a:t>My Thomas Grant franchise has given me the freedom to enjoy a work/life balance for the first time</a:t>
            </a:r>
          </a:p>
          <a:p>
            <a:endParaRPr lang="en-US" sz="1400" b="1" i="1" dirty="0">
              <a:solidFill>
                <a:schemeClr val="bg1"/>
              </a:solidFill>
              <a:latin typeface="Museo Sans Rounded" panose="02000000000000000000" pitchFamily="2" charset="0"/>
              <a:cs typeface="Helvetica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Museo Sans Rounded" panose="02000000000000000000" pitchFamily="2" charset="0"/>
                <a:cs typeface="Helvetica"/>
              </a:rPr>
              <a:t>- TGR franchisee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35970" y="2945460"/>
            <a:ext cx="1233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A47A"/>
                </a:solidFill>
                <a:latin typeface="Helvetica"/>
                <a:cs typeface="Helvetica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 rot="10800000">
            <a:off x="7601857" y="5058891"/>
            <a:ext cx="1233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A47A"/>
                </a:solidFill>
                <a:latin typeface="Helvetica"/>
                <a:cs typeface="Helvetica"/>
              </a:rPr>
              <a:t>“</a:t>
            </a:r>
          </a:p>
        </p:txBody>
      </p:sp>
      <p:pic>
        <p:nvPicPr>
          <p:cNvPr id="13" name="Picture 12" descr="TG_white.png">
            <a:extLst>
              <a:ext uri="{FF2B5EF4-FFF2-40B4-BE49-F238E27FC236}">
                <a16:creationId xmlns:a16="http://schemas.microsoft.com/office/drawing/2014/main" id="{0BFCD770-41B4-4D3F-A5AC-C80E09C51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01" y="297580"/>
            <a:ext cx="1326556" cy="7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6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4009571" cy="6858000"/>
          </a:xfrm>
          <a:prstGeom prst="rect">
            <a:avLst/>
          </a:prstGeom>
          <a:solidFill>
            <a:srgbClr val="00A4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A0028"/>
              </a:solidFill>
            </a:endParaRPr>
          </a:p>
        </p:txBody>
      </p:sp>
      <p:pic>
        <p:nvPicPr>
          <p:cNvPr id="59" name="Picture 58" descr="TG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1" y="5582749"/>
            <a:ext cx="1326556" cy="78706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69586" y="994137"/>
            <a:ext cx="611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useo Sans Rounded" panose="02000000000000000000" pitchFamily="2" charset="0"/>
                <a:cs typeface="Helvetica"/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7650" y="2440687"/>
            <a:ext cx="435641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A47A"/>
                </a:solidFill>
                <a:latin typeface="Museo Sans Rounded" panose="02000000000000000000" pitchFamily="2" charset="0"/>
                <a:cs typeface="Helvetica"/>
              </a:rPr>
              <a:t>For further information on owning your own Thomas Grant Recruitment franchise, please contact:</a:t>
            </a:r>
          </a:p>
          <a:p>
            <a:endParaRPr lang="en-US" i="1" dirty="0">
              <a:solidFill>
                <a:srgbClr val="00A47A"/>
              </a:solidFill>
              <a:latin typeface="Museo Sans Rounded" panose="02000000000000000000" pitchFamily="2" charset="0"/>
              <a:cs typeface="Helvetica"/>
            </a:endParaRPr>
          </a:p>
          <a:p>
            <a:endParaRPr lang="en-US" sz="1400" dirty="0">
              <a:latin typeface="Museo Sans Rounded" panose="02000000000000000000" pitchFamily="2" charset="0"/>
              <a:cs typeface="Helvetica"/>
            </a:endParaRPr>
          </a:p>
          <a:p>
            <a:r>
              <a:rPr lang="en-US" sz="1300" b="1" dirty="0">
                <a:latin typeface="Museo Sans Rounded" panose="02000000000000000000" pitchFamily="2" charset="0"/>
                <a:cs typeface="Helvetica"/>
              </a:rPr>
              <a:t>Chris Turner</a:t>
            </a:r>
          </a:p>
          <a:p>
            <a:r>
              <a:rPr lang="en-US" sz="1300" dirty="0">
                <a:latin typeface="Museo Sans Rounded" panose="02000000000000000000" pitchFamily="2" charset="0"/>
                <a:cs typeface="Helvetica"/>
              </a:rPr>
              <a:t>Franchise Consultant</a:t>
            </a:r>
          </a:p>
          <a:p>
            <a:endParaRPr lang="en-US" sz="1300" dirty="0">
              <a:latin typeface="Museo Sans Rounded" panose="02000000000000000000" pitchFamily="2" charset="0"/>
              <a:cs typeface="Helvetica"/>
            </a:endParaRPr>
          </a:p>
          <a:p>
            <a:r>
              <a:rPr lang="en-US" sz="1300" dirty="0">
                <a:latin typeface="Museo Sans Rounded" panose="02000000000000000000" pitchFamily="2" charset="0"/>
                <a:cs typeface="Helvetica"/>
              </a:rPr>
              <a:t>m. 07706 274288</a:t>
            </a:r>
          </a:p>
          <a:p>
            <a:r>
              <a:rPr lang="en-US" sz="1300" dirty="0">
                <a:latin typeface="Museo Sans Rounded" panose="02000000000000000000" pitchFamily="2" charset="0"/>
                <a:cs typeface="Helvetica"/>
              </a:rPr>
              <a:t>e. franchise@tgrecruitment.co.uk</a:t>
            </a:r>
          </a:p>
          <a:p>
            <a:endParaRPr lang="en-US" sz="1300" dirty="0">
              <a:latin typeface="Museo Sans Rounded" panose="02000000000000000000" pitchFamily="2" charset="0"/>
              <a:cs typeface="Helvetica"/>
            </a:endParaRPr>
          </a:p>
          <a:p>
            <a:endParaRPr lang="en-US" sz="1300" dirty="0">
              <a:latin typeface="Museo Sans Rounded" panose="02000000000000000000" pitchFamily="2" charset="0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9171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9243</TotalTime>
  <Words>325</Words>
  <Application>Microsoft Office PowerPoint</Application>
  <PresentationFormat>A4 Paper (210x297 mm)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Museo Sans 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</dc:creator>
  <cp:lastModifiedBy>Liam Barn</cp:lastModifiedBy>
  <cp:revision>23</cp:revision>
  <dcterms:created xsi:type="dcterms:W3CDTF">2020-10-26T19:30:21Z</dcterms:created>
  <dcterms:modified xsi:type="dcterms:W3CDTF">2020-12-09T13:54:29Z</dcterms:modified>
</cp:coreProperties>
</file>